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0.40740740740740738</c:v>
                </c:pt>
                <c:pt idx="1">
                  <c:v>0.59259259259259256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0.40740740740740738</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8.5078689118309594</c:v>
                </c:pt>
                <c:pt idx="1">
                  <c:v>8.6303592016788802</c:v>
                </c:pt>
                <c:pt idx="2">
                  <c:v>9.4808197546794641</c:v>
                </c:pt>
                <c:pt idx="3">
                  <c:v>6.24331974131149</c:v>
                </c:pt>
                <c:pt idx="4">
                  <c:v>7.6246740694275399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7.4997028473626077</c:v>
                </c:pt>
                <c:pt idx="1">
                  <c:v>7.8925066566075044</c:v>
                </c:pt>
                <c:pt idx="2">
                  <c:v>8.8082713417254546</c:v>
                </c:pt>
                <c:pt idx="3">
                  <c:v>5.6787379006199714</c:v>
                </c:pt>
                <c:pt idx="4">
                  <c:v>7.2171409267674527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2B-4F43-A009-6C1B5269620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2B-4F43-A009-6C1B5269620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0.45371144828912513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0.26102165406962108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2.7250288926874049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0.26102165406962108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0.2692246771335336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5.326172803781458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0.60072292078543388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0.18340188929334111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1.9146896033556997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0.183401889293342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0.44822845626133034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6.1010422481738713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6.6758004704178218</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77-4EF1-BDF9-B29F8ED637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77-4EF1-BDF9-B29F8ED637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3F-4F75-B170-84FD69E916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3F-4F75-B170-84FD69E916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0.21905102198361259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0.40264436676500015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0.1122542390730219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1.1719182682025133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0.11225423907302279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0.40264436676500104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0.17411008274946926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6.5768849231875324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0.41083917352758359</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0.46379283124014137</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0.12930197379060981</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1.3498941906442035</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0.12930197379060981</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0.46379283124014048</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8.3735203674658365E-2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6.5139580043928111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0.75300671978393741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0.53623911058610574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0.14949945482577665</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1.5607530160413345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0.14949945482577753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0.26299699974503987</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6.9365584836731227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5.2856638070445738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7.9916433922756207</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A3-475C-B903-31DE650918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A3-475C-B903-31DE650918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22-4E40-A8E1-A93FB3173D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22-4E40-A8E1-A93FB3173D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0.70691373043435224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0.68543642880832589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0.19109455166851053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1.9949999029312018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0.19109455166851053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0.68543642880832678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0.30388955798313333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5.2856638070445738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2.8560346912575252E-2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0.93839983606934219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0.26161885832540133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2.7312636200614104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0.26161885832540133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0.47948276938196166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5.9909941197978602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8.0472257367017566</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447-4076-9A85-39F97EE03D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447-4076-9A85-39F97EE03D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D3A-4EF2-9102-7F0D07CA2B1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D3A-4EF2-9102-7F0D07CA2B1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1.9958801972260964E-2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0.40290637035729571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0.11232728371567813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1.1726808438685126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0.11232728371567724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0.3905671960361623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8.0472257367017566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8.1830846209004804</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A0-46DF-9579-847B6E918A9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A0-46DF-9579-847B6E918A9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33-4718-AA15-D8F88786A8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33-4718-AA15-D8F88786A8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EE-421B-846D-EF7B3D51B8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EE-421B-846D-EF7B3D51B8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0.29260983394172069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0.37411147064117678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0.10429948096063857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1.0888717264592671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0.10429948096063946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0.37411147064117678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6.5797520427597789E-2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8.1830846209004804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8.3340954366205739</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BD-436C-8D6B-C553D920F5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BD-436C-8D6B-C553D920F5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81-44E0-8E3F-F3DB60E334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81-44E0-8E3F-F3DB60E334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1.0180300321150328</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0.33752997379675342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9.41008331429245E-2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0.98239929577654905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9.41008331429245E-2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0.15781118611263878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9.0265046711977792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0.29346752046027991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0.32746783248648548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9.1295583375481826E-2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0.95311288773990199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9.1295583375481826E-2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0.19651445426752367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8.4151206936202705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0.26303774490113963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0.33336105906501601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9.2938570884715688E-2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0.97026544333511655</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9.2938570884715688E-2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0.22339823870478703</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7.5606609450436721</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7.8018042894110797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E2-4149-9EE4-15725ED4D3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E2-4149-9EE4-15725ED4D3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3C-47C5-BB78-038EAAD358E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3C-47C5-BB78-038EAAD358E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32-4143-9AE5-53B2314012A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32-4143-9AE5-53B2314012A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0.43453987796360494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0.1284511583527328</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1.3410117986494692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0.12845115835273369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0.21444397730659404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7.5721444378823168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0.13984111083571005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0.40673348024140932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0.11339425333788355</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1.1838198547620351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0.11339425333788355</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0.34984932126323187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8.0314641409398426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8.0492623651606792</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F8-4711-BDFF-C3AD3971E2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F8-4711-BDFF-C3AD3971E2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89-41B5-B70D-91425A63B6A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89-41B5-B70D-91425A63B6A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0.46301409941494054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0.63992373561231553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0.17840595308229457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1.8625327408545713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0.17840595308229368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0.63992373561231553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0.56098884086064338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7.2775515734778864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1.791452051998732E-2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0.2396444854705031</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6.6811090840960929E-2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0.6974982728636725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6.6811090840960929E-2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0.2396444854705031</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0.31377761752280087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8.6937790737827001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9.2104263171442824E-2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0.2951646999702433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8.2289711545163513E-2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0.85909286848542354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8.2289711545163513E-2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0.29516469997024153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0.80594115944692035</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8.176456448221451</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7.7800182898816814</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7.7379724484650581E-2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0.42801941729789217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0.11932861344437029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1.2457737290772819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0.11932861344437029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0.29308368010427621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9.0607486616749799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C6-4571-A78F-4CF373D4EB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C6-4571-A78F-4CF373D4EB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7B-40A4-81C0-AEAD04A327D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7B-40A4-81C0-AEAD04A327D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7.8907809986686672E-2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0.37773254728394701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0.10530901005556981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1.0994110664289742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0.10530901005556892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0.37773254728394789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0.72969923974643969</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7.4727070263332287</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0.88748806642602229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0.60862530172562135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0.16968018371823756</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1.7714369514545103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0.16968018371823668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0.40970220880082131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8.0873295534301324</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0.34395242008440086</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0.15274369226791507</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1.5946223928793337</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0.15274369226791507</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7.1009925731850387E-2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8.7878968298403191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8.1555071629750842</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D5-4D94-9B22-F0A987DCD7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D5-4D94-9B22-F0A987DCD7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352-4671-B7A8-07A72B3ECC5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352-4671-B7A8-07A72B3ECC5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0.25145473282898934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0.35437057938739969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9.8795868072371285E-2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1.0314147917534013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9.8795868072372173E-2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0.35437057938739969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0.18783396313540202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7.6947854835704161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0.1823597173993754</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0.29758373135628169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8.2964119409639991E-2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0.86613359053856698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8.2964119409639991E-2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0.25523319891958707</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8.3029239794026566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0.24213292601849634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0.3003550806790054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8.3736750880751387E-2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0.87419975305553876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8.3736750880751387E-2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0.30035508067900452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0.37053695018702015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9.4808197546794641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8.1988486780712577E-2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0.29830802704335557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8.3166047631980433E-2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0.86824169242033378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8.3166047631980433E-2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0.29095266093394834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8.3849521892143528</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0.30157311187350277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8.7915253491053669E-2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0.91782272518723573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8.7915253491054557E-2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0.31534293816612724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8.1879358176038863E-2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8.2393669997129066</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8.185990525033997</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F0-47E7-B106-C3944F3730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F0-47E7-B106-C3944F3730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EB-414A-8C99-47FF6F839A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EB-414A-8C99-47FF6F839A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0.25545834327694816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0.10730511322799963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1.1202500992557525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0.1073051132280014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0.38489236329176713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7.9349997446975351E-2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8.185990525033997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0.19066061931835154</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0.44097156534868454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0.12293957548385936</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1.2834716584811892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0.12293957548385848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0.44097156534868454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0.25158349076362008</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8.1941181029491545</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0.32722296383665572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0.50738605191461339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0.14145543778880842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1.476774623838029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1.936868563605465E-2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8.8413021466731561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0.35719516388065742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0.22132418515443497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2.3105929710929924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0.22132418515443497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0.79386700330592319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8.9975154494693399E-2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6.6308969713074273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0.16299313976535412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0.22099107764105508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2.3071153760958598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0.22099107764105419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0.79267218104444215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0.8283804854902419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5.3057336176398264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0.26205041112153271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0.15298259515298174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1.5971165049738811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0.15298259515298085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0.54012142910446492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8.6303592016788802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0.34615384615384615</c:v>
                </c:pt>
                <c:pt idx="1">
                  <c:v>0.1201923076923077</c:v>
                </c:pt>
                <c:pt idx="2">
                  <c:v>0.33173076923076922</c:v>
                </c:pt>
                <c:pt idx="3">
                  <c:v>0.1153846153846154</c:v>
                </c:pt>
                <c:pt idx="4">
                  <c:v>1.9230769230769228E-2</c:v>
                </c:pt>
                <c:pt idx="5">
                  <c:v>6.7307692307692304E-2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6.3138368947407244</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19-468F-A372-AA0949CB18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19-468F-A372-AA0949CB18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16-4319-B270-423A7837BC1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16-4319-B270-423A7837BC1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0.74037014301505533</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0.66747717955536601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0.18608764724957716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1.9427285339018914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0.18608764724957805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0.66747717955536601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0.22011629301564817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7.0313728613523434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0.9072371105005006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0.45847443460637649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0.12781924457224747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1.3344147087810097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0.12781924457224747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0.45847443460637649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0.49830046077640944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8.2361139346242354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0.58134609633311563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0.57357218316208236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0.15990763633827321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1.669412948654899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0.15990763633827498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0.57357218316208147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0.15648867956427281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7.47492003201722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0.24838376805077012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0.66926731967928887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0.18658672493209849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1.9479388338266688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0.18658672493209938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0.66926731967928799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1.7171156333711499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5.6556535056046497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0.21514324339560709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0.62443392285681321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0.17408750909604764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1.8174488006890708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0.17408750909604898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0.62443392285681298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1.0701479258031323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3.1711241401051669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8.0163925483607734E-2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0.12325065069440999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1.2867192393747011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0.1232506506944091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0.44208736001446169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0.327953009586885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7.9342175132376411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9.2157585117567749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0.44230769230769235</c:v>
                </c:pt>
                <c:pt idx="1">
                  <c:v>0.55769230769230771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C6-4758-BC0C-8ED9439095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C6-4758-BC0C-8ED9439095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75-4B90-A1F3-E8243C686E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75-4B90-A1F3-E8243C686E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0.16195395979186955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0.14741302060957473</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4.1097648008673104E-2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0.42905359191105319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4.1097648008673104E-2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1.4908631425623042E-3</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9.5356778886547264</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0.2827496723065126</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9.2803639998585652E-2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0.9688567841013338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9.2803639998585652E-2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0.24505873386537935</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8.3233349988034995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5.6130237535114702E-2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0.12901350677513435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3.5968001116074788E-2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0.35511160908388995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9.7882626478121022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6.9212395795880566</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81-4FDF-9F4A-EB0C96526B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81-4FDF-9F4A-EB0C96526B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5E-4BE2-95B4-71F17FDC4E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5E-4BE2-95B4-71F17FDC4E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0.78471327342147634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0.24180321222968693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2.5243910970496319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0.24180321222968626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0.86732315923170411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0.13078014420701933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3.6223539026915939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0.13346710722631094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0.20437003311596502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2.1335940384928458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1.1612208580919159E-2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8.6284568491336646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0.36057692307692307</c:v>
                </c:pt>
                <c:pt idx="1">
                  <c:v>0.29326923076923078</c:v>
                </c:pt>
                <c:pt idx="2">
                  <c:v>0.34615384615384615</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0.82506174354828854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0.45064529383064844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0.1256365386587488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1.3116275699142221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0.12563653865874791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0.45064529383065022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0.16947472417138343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9.3207871880182651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0.77961882049552811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0.28387253025332582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2.9635887855275893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0.28387253025332626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1.0182214598726667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0.22702445955992623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6.2869305555397688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0.13147162387908828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0.32571486692282559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9.0806869682427127E-2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0.94801078638905345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9.0806869682426239E-2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0.32571486692282647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0.17190719860049519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7.3292604761841629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0.36227437597829137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0.63977055648954995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0.17836324788811542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1.8620869047095905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0.17836324788811542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0.63977055648954906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5.1741026974198689E-2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6.3396485059608896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0.13222327766489261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0.14833316677041086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1.5485771348509481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0.14833316677041175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0.53205575573557695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3.7999914227089704E-2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7.613200047313752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8.6693858907556578</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F4-4F5F-882B-557D92EBF6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F4-4F5F-882B-557D92EBF6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8E9-44AE-BB21-7D02333280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8E9-44AE-BB21-7D02333280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0.37343282776259201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0.11489127688896428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1.1994485674229605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0.11489127688896517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0.41210314917093527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8.1487200490528267E-2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8.4154902275474726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0.15715692327295727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0.29047377178653377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8.0981915839389629E-2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0.84543966757892264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8.0981915839389629E-2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0.10000225244451855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9.3115364567899555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0.36538461538461531</c:v>
                </c:pt>
                <c:pt idx="1">
                  <c:v>0.625</c:v>
                </c:pt>
                <c:pt idx="2">
                  <c:v>0</c:v>
                </c:pt>
                <c:pt idx="3">
                  <c:v>9.6153846153846159E-3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4.2723460932245771E-2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0.44798860668317619</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0.1248958741448245</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1.3038951378773938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0.1248958741448245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0.44798860668317708</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3.8808078998044948E-2</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8.2811309879295436</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8.457810499467314</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3F-4967-9340-48F3FA6062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3F-4967-9340-48F3FA6062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2B-44B9-BC80-CA97BC1025F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2B-44B9-BC80-CA97BC1025F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1.188456288343076E-2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0.34968928557141155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9.7490758356290286E-2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1.0177896321967026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9.7490758356290286E-2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0.34968928557141155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0.20256343590896364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8.5580775670035649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0.17119575266931442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0.23819078215041856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6.6405809223972767E-2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0.69326719050421559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6.6405809223972767E-2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0.23819078215041856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3.766439276727418E-2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9.0332884097099484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0.17072098269287572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8.5089632911632407E-2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0.88832364877482561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8.5089632911632407E-2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0.30520772885631509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0.12142296597132507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8.6539625898820187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1.6267547287550599</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0.43090076482384188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0.12013191159213399</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1.2541600473308572</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0.12013191159213576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0.43090076482384099</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0.10363363175301643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7.5859134312737257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7.9925614699209753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15-4F0C-888D-D95E2B75A0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15-4F0C-888D-D95E2B75A0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3</c:v>
                </c:pt>
                <c:pt idx="3">
                  <c:v>70</c:v>
                </c:pt>
                <c:pt idx="4">
                  <c:v>5</c:v>
                </c:pt>
                <c:pt idx="5">
                  <c:v>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CC-4A33-88CD-23A60E0C3D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CC-4A33-88CD-23A60E0C3D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0.15760007650741503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0.33206856148382524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9.257823222247108E-2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0.96650355902223239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9.2578232222470191E-2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0.27109181361729107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8.2629450030897349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0.49419170277069835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0.3626675340037302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0.10110899698701026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1.055563528176684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0.10110899698700848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0.36266753400373197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0.32481053938513149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7.3060545379159816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0.65760725476745208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0.36972837347706466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0.10307750624162537</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1.0761144844315211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0.10307750624162537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0.36972837347706466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0.12889293965803894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7.9873807199185487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0.55432036924054184</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0.37547452053486197</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0.10467948908012037</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1.0928389571043056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0.10467948908011948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0.37509352117761985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7.8680400918231106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0.22045302216419671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0.31754041994079607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8.8527894980302335E-2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0.92421861508001513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8.8527894980302335E-2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0.31754041994079607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8.3850366982089142E-2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8.5574236966830526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0.60115370794211564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0.41931892624545508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0.11690298158839685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1.2204504779695995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0.11690298158839774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0.41931892624545419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0.17155274730434833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7.9735247700954206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0.59562192778453138</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0.48788936091654467</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0.13601990610606141</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1.4200284472214051</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0.13601990610606229</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0.48788936091654378</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2.4720112839151653E-3</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8.7898797504260422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7.8485984860129614</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8-46B5-9366-A15E00E261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78-46B5-9366-A15E00E261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5.2856638070445738</c:v>
                </c:pt>
                <c:pt idx="1">
                  <c:v>8.0314641409398426</c:v>
                </c:pt>
                <c:pt idx="2">
                  <c:v>7.3060545379159816</c:v>
                </c:pt>
                <c:pt idx="3">
                  <c:v>5.326172803781458</c:v>
                </c:pt>
                <c:pt idx="4">
                  <c:v>8.484521224576687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8.6138900947930974</c:v>
                </c:pt>
                <c:pt idx="2">
                  <c:v>7.8564209226719068</c:v>
                </c:pt>
                <c:pt idx="3">
                  <c:v>5.8631339540930876</c:v>
                </c:pt>
                <c:pt idx="4">
                  <c:v>8.9973219852825554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627-43EC-9C35-E09BB7D1CE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627-43EC-9C35-E09BB7D1CE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0.23573710529887038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0.48222395469863244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0.13444043321006482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1.403538975142351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0.13444043321006482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0.48222395469863244</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8.4206657986213074E-2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8.1848383594131455</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0.29714628064600213</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0.26776968380813138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7.4652185858717246E-2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0.77935818808738233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7.4652185858717246E-2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0.17285033538958139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9.3415617738996701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0.73515972675965191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0.64882533672584408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0.18088765291969366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1.8884413337029216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0.18088765291969366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0.55617364905068278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7.6246740694275399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9.3458322332605981E-2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0.89566144518041657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0.24970371448025741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2.6068712153229026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0.24970371448025741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0.89566144518041746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5.4279513876084096E-2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6.24331974131149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8.397893102391528</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79-44EA-8A03-556E44493D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79-44EA-8A03-556E44493D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77-45EE-8CF5-8A1EBB44D7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77-45EE-8CF5-8A1EBB44D7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0.204367792437818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7.1455565271266508E-2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0.74598592443053136</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7.1455565271266508E-2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0.12562237473369287</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9.2594705370991583</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0.29793415118182853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0.11215434831126725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1.1708754228766516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0.11215434831126814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0.4022860689150054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0.60192204297724139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8.5078689118309594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6.9367613464617959</c:v>
                </c:pt>
                <c:pt idx="1">
                  <c:v>9.3207871880182651</c:v>
                </c:pt>
                <c:pt idx="2">
                  <c:v>6.2869305555397688</c:v>
                </c:pt>
                <c:pt idx="3">
                  <c:v>5.6556535056046497</c:v>
                </c:pt>
                <c:pt idx="4">
                  <c:v>8.2361139346242354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8.3860240915862114</c:v>
                </c:pt>
                <c:pt idx="2">
                  <c:v>5.6332485655474924</c:v>
                </c:pt>
                <c:pt idx="3">
                  <c:v>5.0366359906505567</c:v>
                </c:pt>
                <c:pt idx="4">
                  <c:v>7.7204325643007676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0.38094313524565493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0.38605811500936316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0.10763011609109352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1.1236430828581696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0.10763011609109263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0.38605811500936404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5.7681415699004646E-2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7.5606757425734967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0.2535298862437747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0.10525836557894053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1.098882345305956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0.10525836557894053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0.37755089077465875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0.15233834860868356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7.9583025368225719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0.30745509160465634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0.12320126358807926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1.286203645018535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0.12320126358807926</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0.44191021356263072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7.8867897109089924E-2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7.5443998948887039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0.27224304393253362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0.25415276529299469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7.0855890783938946E-2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0.73972540819100274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7.0855890783938946E-2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0.22155560994654344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9.3863219873745933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0.17715499371158927</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0.3092494915438051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8.6216446130562119E-2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0.90008741829497652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8.6216446130562119E-2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0.30924949154380421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0.15755187967058149</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8.5682121061512131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8.1801470382304782</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B2-43B3-8F28-DB50126909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B2-43B3-8F28-DB50126909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E1-45BD-95B4-73E013AD4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E1-45BD-95B4-73E013AD4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1.0640877577690944E-2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0.23205633738855269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6.4695571888698566E-2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0.67541255630314367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6.4695571888698566E-2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0.17343401580096973</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9.1191585436529525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0.10357946653096839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0.27733500117096987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7.731892482413194E-2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0.80719856307816329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7.731892482413194E-2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0.1257182115781923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8.484521224576687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4.1811610703681934</c:v>
                </c:pt>
                <c:pt idx="1">
                  <c:v>7.5606609450436721</c:v>
                </c:pt>
                <c:pt idx="2">
                  <c:v>6.5139580043928111</c:v>
                </c:pt>
                <c:pt idx="3">
                  <c:v>8.3233349988034995</c:v>
                </c:pt>
                <c:pt idx="4">
                  <c:v>8.3029239794026566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8.228209355031975</c:v>
                </c:pt>
                <c:pt idx="2">
                  <c:v>7.0770804895995223</c:v>
                </c:pt>
                <c:pt idx="3">
                  <c:v>8.835749239548063</c:v>
                </c:pt>
                <c:pt idx="4">
                  <c:v>8.779049559256233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1.038581585074196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0.31613310033562581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3.3003845425010194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0.31613310033562581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0.94222721411579791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6.9367613464617959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0.14313915011997924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0.48331365622600764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0.13474423384871592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1.4067106105413032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0.13474423384871592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0.10160672204218812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8.7558500361785523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0.48079470104444511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0.17353493729817426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1.81168002981887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0.17353493729817338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0.29854747232441525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8.5384758534497198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5.242333999196072</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29D-42F0-8E28-69DCCCDA5F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29D-42F0-8E28-69DCCCDA5F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3A-4442-BF56-ADDF177968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3A-4442-BF56-ADDF177968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0.22442352915689989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0.25937176916702676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2.7078043292878462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0.25937176916702676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0.93033975924097678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0.2294493374831843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4.1811610703681934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0.39773319038115851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0.61763841790082186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0.17219297312108583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1.7976701149382386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0.17219297312108583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0.61763841790082097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7.8824614053697672E-2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6.3035069280239497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5.7136075259776646</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CC-4AA6-B62A-C601263E98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CC-4AA6-B62A-C601263E98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794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R1H | Barts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4066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R1H | Barts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3505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R1H | Barts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Barts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39910998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77217757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6722135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03310031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Barts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providing clear explanations about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a:solidFill>
                  <a:prstClr val="black"/>
                </a:solidFill>
                <a:latin typeface="Arial"/>
              </a:rPr>
              <a:t>Young people having access to hospital food outside mealtimes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being given enough privacy during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23526368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44724590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01547717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405193255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p34. How clean was the hospital room or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p72. Overall, do you feel you (the parent / carer) were treated with dignity and respect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Barts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Hospital rooms and wards being clean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treating parents / carers with dignity and respect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208</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4736069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1037163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E3FBCA97-EF9F-118E-6930-3B65DD6551C7}"/>
              </a:ext>
            </a:extLst>
          </p:cNvPr>
          <p:cNvGraphicFramePr/>
          <p:nvPr>
            <p:extLst>
              <p:ext uri="{D42A27DB-BD31-4B8C-83A1-F6EECF244321}">
                <p14:modId xmlns:p14="http://schemas.microsoft.com/office/powerpoint/2010/main" val="3306750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9B18F34-F6FC-0F14-7064-65D2A19399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491487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60704989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285051032"/>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1512051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1845054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56538379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184005113"/>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751713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64070769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257372853"/>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9970908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3D6B7D5-E0A7-633A-A931-C1AC71FDEB49}"/>
              </a:ext>
            </a:extLst>
          </p:cNvPr>
          <p:cNvGraphicFramePr/>
          <p:nvPr>
            <p:extLst>
              <p:ext uri="{D42A27DB-BD31-4B8C-83A1-F6EECF244321}">
                <p14:modId xmlns:p14="http://schemas.microsoft.com/office/powerpoint/2010/main" val="1549572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74F79A2-CE2F-9A00-E3E7-673DE50ED7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7229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99052691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02560655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52138366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3150405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958285233"/>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396662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64525770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0178193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090203826"/>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84817820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6491821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6262CD-10B3-9FA5-7614-B4CD6C3939F5}"/>
              </a:ext>
            </a:extLst>
          </p:cNvPr>
          <p:cNvGraphicFramePr/>
          <p:nvPr>
            <p:extLst>
              <p:ext uri="{D42A27DB-BD31-4B8C-83A1-F6EECF244321}">
                <p14:modId xmlns:p14="http://schemas.microsoft.com/office/powerpoint/2010/main" val="2504402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75B39650-0DAA-93AF-1D1A-2C5F28552F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59595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427367658"/>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23204219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0050936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248623594"/>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3376081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8422762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6D236A3-2178-7A46-32B4-497CE2BC2871}"/>
              </a:ext>
            </a:extLst>
          </p:cNvPr>
          <p:cNvGraphicFramePr/>
          <p:nvPr>
            <p:extLst>
              <p:ext uri="{D42A27DB-BD31-4B8C-83A1-F6EECF244321}">
                <p14:modId xmlns:p14="http://schemas.microsoft.com/office/powerpoint/2010/main" val="35835651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2A9F23D-818B-A695-0B71-750D93211E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5886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30171445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50491469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62735134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9476322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352455217"/>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056782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3463602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860526985"/>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5347022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78916446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468820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44902692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F0FAE2B-26F3-CB4E-E8C7-D9972539C00D}"/>
              </a:ext>
            </a:extLst>
          </p:cNvPr>
          <p:cNvGraphicFramePr/>
          <p:nvPr>
            <p:extLst>
              <p:ext uri="{D42A27DB-BD31-4B8C-83A1-F6EECF244321}">
                <p14:modId xmlns:p14="http://schemas.microsoft.com/office/powerpoint/2010/main" val="35931392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1123D4B-E8B5-7359-C2F5-429F2B8AB8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90799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447474861"/>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032353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316616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4249060398"/>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7191024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4553568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53174B6-AA62-7F97-9945-347B9B347D7E}"/>
              </a:ext>
            </a:extLst>
          </p:cNvPr>
          <p:cNvGraphicFramePr/>
          <p:nvPr>
            <p:extLst>
              <p:ext uri="{D42A27DB-BD31-4B8C-83A1-F6EECF244321}">
                <p14:modId xmlns:p14="http://schemas.microsoft.com/office/powerpoint/2010/main" val="9449540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E5E4602-5984-AC0E-F430-7C0062E344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69378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597348130"/>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5768198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226154193"/>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7455351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303466308"/>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18594588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9873096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372F088-436F-64EA-EDE2-2485BC09282A}"/>
              </a:ext>
            </a:extLst>
          </p:cNvPr>
          <p:cNvGraphicFramePr/>
          <p:nvPr>
            <p:extLst>
              <p:ext uri="{D42A27DB-BD31-4B8C-83A1-F6EECF244321}">
                <p14:modId xmlns:p14="http://schemas.microsoft.com/office/powerpoint/2010/main" val="16716816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9A4997B-9022-F2A3-B1CB-84FA970A31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9984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78503503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902749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46244000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95362413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01904673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779151460"/>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164892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523086207"/>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2808072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0610620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160995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910386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57B502-1C15-427C-8D7D-DF0566FA7635}"/>
              </a:ext>
            </a:extLst>
          </p:cNvPr>
          <p:cNvGraphicFramePr/>
          <p:nvPr>
            <p:extLst>
              <p:ext uri="{D42A27DB-BD31-4B8C-83A1-F6EECF244321}">
                <p14:modId xmlns:p14="http://schemas.microsoft.com/office/powerpoint/2010/main" val="4202481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48C1EE9-85C2-A3D7-68D3-0171BF8ACA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059079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288067307"/>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98824626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0724358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163239800"/>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4304524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9380426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77119018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E49F608-56AA-B8B4-BD39-D7E65665AF7C}"/>
              </a:ext>
            </a:extLst>
          </p:cNvPr>
          <p:cNvGraphicFramePr/>
          <p:nvPr>
            <p:extLst>
              <p:ext uri="{D42A27DB-BD31-4B8C-83A1-F6EECF244321}">
                <p14:modId xmlns:p14="http://schemas.microsoft.com/office/powerpoint/2010/main" val="3817959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CEFCD56-703C-A330-1B32-890C023FBD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67574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241708923"/>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65652323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025853841"/>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101511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9728411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59141498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0959850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89724286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013269884"/>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4571164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9859548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9AA43A-5C05-8926-170A-E08220182958}"/>
              </a:ext>
            </a:extLst>
          </p:cNvPr>
          <p:cNvGraphicFramePr/>
          <p:nvPr>
            <p:extLst>
              <p:ext uri="{D42A27DB-BD31-4B8C-83A1-F6EECF244321}">
                <p14:modId xmlns:p14="http://schemas.microsoft.com/office/powerpoint/2010/main" val="42793773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8BDF241-B4F4-C759-4910-4C15FF4CCA6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208701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68267899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24302206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7491852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53350991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672534849"/>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0789280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337659260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6752742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4281495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A83F43B-7520-C2CA-3DFD-AD6B5F121287}"/>
              </a:ext>
            </a:extLst>
          </p:cNvPr>
          <p:cNvGraphicFramePr/>
          <p:nvPr>
            <p:extLst>
              <p:ext uri="{D42A27DB-BD31-4B8C-83A1-F6EECF244321}">
                <p14:modId xmlns:p14="http://schemas.microsoft.com/office/powerpoint/2010/main" val="6191950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F46985F-EEB8-B1BD-34D7-E2AEA7C708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195523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9461185"/>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274088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60206954"/>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422261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8290944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EE6105-DF15-8B83-59E2-C9E838D09019}"/>
              </a:ext>
            </a:extLst>
          </p:cNvPr>
          <p:cNvGraphicFramePr/>
          <p:nvPr>
            <p:extLst>
              <p:ext uri="{D42A27DB-BD31-4B8C-83A1-F6EECF244321}">
                <p14:modId xmlns:p14="http://schemas.microsoft.com/office/powerpoint/2010/main" val="1678043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7DA1927-FB9D-AFDC-7725-5AFB95F56CC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519411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901433937"/>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24174529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6437040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752088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1005967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E08A7C-2309-AE76-C982-173AF183B316}"/>
              </a:ext>
            </a:extLst>
          </p:cNvPr>
          <p:cNvGraphicFramePr/>
          <p:nvPr>
            <p:extLst>
              <p:ext uri="{D42A27DB-BD31-4B8C-83A1-F6EECF244321}">
                <p14:modId xmlns:p14="http://schemas.microsoft.com/office/powerpoint/2010/main" val="2992382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17A193-0274-ED88-4EEA-E777D755689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82021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9265412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066172600"/>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13210502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91209019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551039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170732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B66B5F6-E5FC-E10E-D34F-AB79A5321F55}"/>
              </a:ext>
            </a:extLst>
          </p:cNvPr>
          <p:cNvGraphicFramePr/>
          <p:nvPr>
            <p:extLst>
              <p:ext uri="{D42A27DB-BD31-4B8C-83A1-F6EECF244321}">
                <p14:modId xmlns:p14="http://schemas.microsoft.com/office/powerpoint/2010/main" val="41209856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FB88138-B1BA-8805-7AF8-421242F8DD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23769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15132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2925182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768271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95486516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587408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1657931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A1EE993-5558-A6BF-A8C4-DA1E7A508AFC}"/>
              </a:ext>
            </a:extLst>
          </p:cNvPr>
          <p:cNvGraphicFramePr/>
          <p:nvPr>
            <p:extLst>
              <p:ext uri="{D42A27DB-BD31-4B8C-83A1-F6EECF244321}">
                <p14:modId xmlns:p14="http://schemas.microsoft.com/office/powerpoint/2010/main" val="3760346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85F81CF-EFBB-9037-109F-B99E93B87E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56873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8550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30600894"/>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9958369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5997862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1FD9FC9-E1C0-EF2F-AE53-D672D10A55D3}"/>
              </a:ext>
            </a:extLst>
          </p:cNvPr>
          <p:cNvGraphicFramePr/>
          <p:nvPr>
            <p:extLst>
              <p:ext uri="{D42A27DB-BD31-4B8C-83A1-F6EECF244321}">
                <p14:modId xmlns:p14="http://schemas.microsoft.com/office/powerpoint/2010/main" val="3985288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063943C-C656-A048-56AC-F57060800AA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053612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4256048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78064769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097248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8663679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DA956B1-C142-31DF-AE2B-DF3E60298FFC}"/>
              </a:ext>
            </a:extLst>
          </p:cNvPr>
          <p:cNvGraphicFramePr/>
          <p:nvPr>
            <p:extLst>
              <p:ext uri="{D42A27DB-BD31-4B8C-83A1-F6EECF244321}">
                <p14:modId xmlns:p14="http://schemas.microsoft.com/office/powerpoint/2010/main" val="2033597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D80A98-DE6F-F352-23F3-7ADB70A0CDD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115863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89961764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613665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072108188"/>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39283622"/>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1563292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32578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E57D95-A780-C1FA-C7F4-53307778C8FF}"/>
              </a:ext>
            </a:extLst>
          </p:cNvPr>
          <p:cNvGraphicFramePr/>
          <p:nvPr>
            <p:extLst>
              <p:ext uri="{D42A27DB-BD31-4B8C-83A1-F6EECF244321}">
                <p14:modId xmlns:p14="http://schemas.microsoft.com/office/powerpoint/2010/main" val="37587354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B590619-EE05-907A-C902-530F63E136F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06798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415582842"/>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417313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006310203"/>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334606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41018370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1BCDBE5-F1B2-D2F9-1C27-A146AB39C5E7}"/>
              </a:ext>
            </a:extLst>
          </p:cNvPr>
          <p:cNvGraphicFramePr/>
          <p:nvPr>
            <p:extLst>
              <p:ext uri="{D42A27DB-BD31-4B8C-83A1-F6EECF244321}">
                <p14:modId xmlns:p14="http://schemas.microsoft.com/office/powerpoint/2010/main" val="14423911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D0A3900-D7FA-48C4-3D9E-39B59095CB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948347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05714751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555349664"/>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86680321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615046628"/>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0706441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249204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C0D6DC4-B3AC-9355-356F-C52F98FA6564}"/>
              </a:ext>
            </a:extLst>
          </p:cNvPr>
          <p:cNvGraphicFramePr/>
          <p:nvPr>
            <p:extLst>
              <p:ext uri="{D42A27DB-BD31-4B8C-83A1-F6EECF244321}">
                <p14:modId xmlns:p14="http://schemas.microsoft.com/office/powerpoint/2010/main" val="39188533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247D856-CD6C-7087-DAA9-25CB43A76B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99047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00161520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76258607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87974072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3210546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76715160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2590966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1920196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CE19F90-A1C0-F9DC-7B1B-F4BC33904898}"/>
              </a:ext>
            </a:extLst>
          </p:cNvPr>
          <p:cNvGraphicFramePr/>
          <p:nvPr>
            <p:extLst>
              <p:ext uri="{D42A27DB-BD31-4B8C-83A1-F6EECF244321}">
                <p14:modId xmlns:p14="http://schemas.microsoft.com/office/powerpoint/2010/main" val="28327021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D3DF5D8-8D9F-07EA-7A35-8FC64B36DB1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75639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563098161"/>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18316662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45637173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88342291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03178896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46349411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59955788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007143"/>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281482500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244834959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455871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7540750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1E0D7B-6D80-CA51-BC44-EBA3D4379E14}"/>
              </a:ext>
            </a:extLst>
          </p:cNvPr>
          <p:cNvGraphicFramePr/>
          <p:nvPr>
            <p:extLst>
              <p:ext uri="{D42A27DB-BD31-4B8C-83A1-F6EECF244321}">
                <p14:modId xmlns:p14="http://schemas.microsoft.com/office/powerpoint/2010/main" val="27476223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C5F2A0F-ADBA-D8A7-BE92-7D65E2D8263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863379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54978586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2827094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77573283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83573622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796607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c3_3. If you stayed overnight, did anything stop you from sleeping?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55772127"/>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84469638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89957630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11831</Words>
  <Application>Microsoft Office PowerPoint</Application>
  <PresentationFormat>Widescreen</PresentationFormat>
  <Paragraphs>1598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Barts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2025-05-23T10:45:44Z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